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59"/>
  </p:normalViewPr>
  <p:slideViewPr>
    <p:cSldViewPr snapToGrid="0" snapToObjects="1">
      <p:cViewPr varScale="1">
        <p:scale>
          <a:sx n="112" d="100"/>
          <a:sy n="112" d="100"/>
        </p:scale>
        <p:origin x="5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6CFC6-9B95-624C-9C4B-191489AC1E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1E98E-7F82-F34C-BCD7-B4F0FB4C2F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Alejandro </a:t>
            </a:r>
            <a:r>
              <a:rPr lang="en-US" dirty="0" err="1"/>
              <a:t>yanez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525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7F637D38-61FD-AE45-95AB-32C9EAFDF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481" y="343049"/>
            <a:ext cx="9825037" cy="617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386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F8B0866F-785E-F349-B2AC-5F19DC847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208" y="613617"/>
            <a:ext cx="8993584" cy="5630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0996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6CDA4355-0F6F-0540-849C-3638ACD14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12" y="-1"/>
            <a:ext cx="545861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35DF4F48-6034-1249-8C14-EA6796B340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769" y="-1"/>
            <a:ext cx="5458619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A910AC6A-621C-754A-A481-6C1C23B81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368" y="3643313"/>
            <a:ext cx="5511105" cy="3214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>
            <a:extLst>
              <a:ext uri="{FF2B5EF4-FFF2-40B4-BE49-F238E27FC236}">
                <a16:creationId xmlns:a16="http://schemas.microsoft.com/office/drawing/2014/main" id="{59DB4687-CA4F-CA46-B9FC-7C451B035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8528" y="3643311"/>
            <a:ext cx="5484859" cy="321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657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025A61EA-4D44-5347-8124-387B3F45A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4" y="1"/>
            <a:ext cx="5207000" cy="327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D2CC829F-573D-0C4C-8466-FD3B99FE7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436" y="0"/>
            <a:ext cx="5207000" cy="327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8672E575-D14E-5E46-8702-FCA6D9A61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13" y="3704306"/>
            <a:ext cx="5173664" cy="3153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>
            <a:extLst>
              <a:ext uri="{FF2B5EF4-FFF2-40B4-BE49-F238E27FC236}">
                <a16:creationId xmlns:a16="http://schemas.microsoft.com/office/drawing/2014/main" id="{4DF4D90D-A8A1-CC49-A020-74BDDAF02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564" y="3704304"/>
            <a:ext cx="6548435" cy="3153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133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7257E-77CF-B649-8DA7-E0A240E95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8E5F3-0926-D247-AD2F-FCF59931F4C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This case study extends the CI/CD Pipeline Project with provisioning and monitoring components.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this project the steps that I followed are: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Create a Jenkins(CI/CD) pipeline to deploy a Flask application onto a Kubernetes cluster created with Ansible.</a:t>
            </a:r>
          </a:p>
          <a:p>
            <a:r>
              <a:rPr lang="en-US" dirty="0"/>
              <a:t>Install and configure monitoring on the Kubernetes clusters and Flask application.</a:t>
            </a:r>
          </a:p>
          <a:p>
            <a:r>
              <a:rPr lang="en-US" dirty="0"/>
              <a:t>Use Prometheus/Grafana to monitor the cluster</a:t>
            </a:r>
          </a:p>
          <a:p>
            <a:r>
              <a:rPr lang="en-US" dirty="0"/>
              <a:t>Create a load with a tool like stress to simulate application activity.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897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EBEAA-6FC8-8945-8509-94E7C6E2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Stage 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4AF3E-14CB-424B-A18D-A32655A1FB7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Project </a:t>
            </a:r>
            <a:r>
              <a:rPr lang="en-US" dirty="0" err="1"/>
              <a:t>Desing</a:t>
            </a:r>
            <a:endParaRPr lang="en-US" dirty="0"/>
          </a:p>
          <a:p>
            <a:r>
              <a:rPr lang="en-US" dirty="0"/>
              <a:t>List of components in the architecture:</a:t>
            </a:r>
          </a:p>
          <a:p>
            <a:pPr marL="0" indent="0">
              <a:buNone/>
            </a:pPr>
            <a:r>
              <a:rPr lang="en-US" dirty="0"/>
              <a:t>GitHub</a:t>
            </a:r>
          </a:p>
          <a:p>
            <a:pPr marL="0" indent="0">
              <a:buNone/>
            </a:pPr>
            <a:r>
              <a:rPr lang="en-US" dirty="0"/>
              <a:t>Docker</a:t>
            </a:r>
          </a:p>
          <a:p>
            <a:pPr marL="0" indent="0">
              <a:buNone/>
            </a:pPr>
            <a:r>
              <a:rPr lang="en-US" dirty="0"/>
              <a:t>Jenkins</a:t>
            </a:r>
          </a:p>
          <a:p>
            <a:pPr marL="0" indent="0">
              <a:buNone/>
            </a:pPr>
            <a:r>
              <a:rPr lang="en-US" dirty="0"/>
              <a:t>Kubernetes (</a:t>
            </a:r>
            <a:r>
              <a:rPr lang="en-US" dirty="0" err="1"/>
              <a:t>minikube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Prometheus/Grafana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998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C3462E5-4CB6-424C-B8A3-6940E1356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877" y="603830"/>
            <a:ext cx="8300245" cy="5650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27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3555B-45D4-B74A-8F27-FDC0B70A8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Stage Two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E9040-370C-4A44-BE70-F6EDC5D7B8F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Deployment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Minikube</a:t>
            </a:r>
            <a:r>
              <a:rPr lang="en-US" dirty="0"/>
              <a:t> will start the cluster locally</a:t>
            </a:r>
          </a:p>
          <a:p>
            <a:r>
              <a:rPr lang="en-US" dirty="0"/>
              <a:t>Deploy the Flask application in the cluster using Ansible</a:t>
            </a:r>
          </a:p>
          <a:p>
            <a:r>
              <a:rPr lang="en-US" dirty="0"/>
              <a:t>Check if the app is running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03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DC5BE7B-8D51-1647-B0A4-50DCC6C3C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510702"/>
            <a:ext cx="8509000" cy="5836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8110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37D032EE-742E-6743-BD7E-8E6085A27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048" y="698550"/>
            <a:ext cx="9361904" cy="546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9428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A801BD15-B40A-7A4E-8E2E-EC1DDA10A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77800"/>
            <a:ext cx="5943600" cy="325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F99E8E4D-3C55-B042-88B4-FF35E67C0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587851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229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13A7D-6EA1-074A-8BF3-713E9FEDC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Stage Three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ECED7-8519-004B-AD55-8859F2819E5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Monitoring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Download Prometheus/Grafana using Helm</a:t>
            </a:r>
          </a:p>
          <a:p>
            <a:r>
              <a:rPr lang="en-US" dirty="0"/>
              <a:t>Installing Prometheus/Grafana with Helm will automatically set it up</a:t>
            </a:r>
          </a:p>
          <a:p>
            <a:r>
              <a:rPr lang="en-US" dirty="0"/>
              <a:t>Port-forward the </a:t>
            </a:r>
            <a:r>
              <a:rPr lang="en-US" dirty="0" err="1"/>
              <a:t>grafana</a:t>
            </a:r>
            <a:r>
              <a:rPr lang="en-US" dirty="0"/>
              <a:t> pod to show the Dashboard on the browser in port 3000</a:t>
            </a:r>
          </a:p>
          <a:p>
            <a:r>
              <a:rPr lang="en-US" dirty="0"/>
              <a:t>Get the </a:t>
            </a:r>
            <a:r>
              <a:rPr lang="en-US" dirty="0" err="1"/>
              <a:t>minikube</a:t>
            </a:r>
            <a:r>
              <a:rPr lang="en-US" dirty="0"/>
              <a:t> cluster information</a:t>
            </a:r>
          </a:p>
          <a:p>
            <a:r>
              <a:rPr lang="en-US" dirty="0"/>
              <a:t>Get the information of the application pod</a:t>
            </a:r>
          </a:p>
          <a:p>
            <a:r>
              <a:rPr lang="en-US" dirty="0"/>
              <a:t>Stress the port where the applications is and see the difference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10596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29</TotalTime>
  <Words>189</Words>
  <Application>Microsoft Macintosh PowerPoint</Application>
  <PresentationFormat>Widescreen</PresentationFormat>
  <Paragraphs>34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Droplet</vt:lpstr>
      <vt:lpstr>Final project</vt:lpstr>
      <vt:lpstr>objetive</vt:lpstr>
      <vt:lpstr>Stage One</vt:lpstr>
      <vt:lpstr>PowerPoint Presentation</vt:lpstr>
      <vt:lpstr>Stage Two</vt:lpstr>
      <vt:lpstr>PowerPoint Presentation</vt:lpstr>
      <vt:lpstr>PowerPoint Presentation</vt:lpstr>
      <vt:lpstr>PowerPoint Presentation</vt:lpstr>
      <vt:lpstr> Stage Three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Dany Yanez</dc:creator>
  <cp:lastModifiedBy>Dany Yanez</cp:lastModifiedBy>
  <cp:revision>3</cp:revision>
  <dcterms:created xsi:type="dcterms:W3CDTF">2021-03-04T13:57:42Z</dcterms:created>
  <dcterms:modified xsi:type="dcterms:W3CDTF">2021-03-04T14:27:29Z</dcterms:modified>
</cp:coreProperties>
</file>

<file path=docProps/thumbnail.jpeg>
</file>